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53" autoAdjust="0"/>
    <p:restoredTop sz="61963" autoAdjust="0"/>
  </p:normalViewPr>
  <p:slideViewPr>
    <p:cSldViewPr snapToGrid="0">
      <p:cViewPr varScale="1">
        <p:scale>
          <a:sx n="57" d="100"/>
          <a:sy n="57" d="100"/>
        </p:scale>
        <p:origin x="184" y="8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t>
            </a:r>
            <a:r>
              <a:rPr lang="en-US" dirty="0" smtClean="0"/>
              <a:t>about</a:t>
            </a:r>
            <a:r>
              <a:rPr lang="en-US" baseline="0" dirty="0" smtClean="0"/>
              <a:t> a</a:t>
            </a:r>
            <a:r>
              <a:rPr lang="en-US" dirty="0" smtClean="0"/>
              <a:t> </a:t>
            </a:r>
            <a:r>
              <a:rPr lang="en-US" dirty="0" smtClean="0"/>
              <a:t>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load balancer's myhaproxy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myhaproxy wrapper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a:t>
            </a:r>
            <a:r>
              <a:rPr lang="en-US" baseline="0" dirty="0" smtClean="0"/>
              <a:t>code.</a:t>
            </a:r>
          </a:p>
          <a:p>
            <a:endParaRPr lang="en-US" baseline="0" dirty="0" smtClean="0"/>
          </a:p>
          <a:p>
            <a:r>
              <a:rPr lang="en-US" dirty="0" smtClean="0"/>
              <a:t>A completed example can be</a:t>
            </a:r>
            <a:r>
              <a:rPr lang="en-US" baseline="0" dirty="0" smtClean="0"/>
              <a:t> found at:</a:t>
            </a:r>
          </a:p>
          <a:p>
            <a:endParaRPr lang="en-US" baseline="0" dirty="0" smtClean="0"/>
          </a:p>
          <a:p>
            <a:r>
              <a:rPr lang="en-US" dirty="0" smtClean="0"/>
              <a:t>https://</a:t>
            </a:r>
            <a:r>
              <a:rPr lang="en-US" dirty="0" err="1" smtClean="0"/>
              <a:t>raw.githubusercontent.com</a:t>
            </a:r>
            <a:r>
              <a:rPr lang="en-US" dirty="0" smtClean="0"/>
              <a:t>/chef-training/chef-essentials-repo/</a:t>
            </a:r>
            <a:r>
              <a:rPr lang="en-US" dirty="0" err="1" smtClean="0"/>
              <a:t>myhaproxy</a:t>
            </a:r>
            <a:r>
              <a:rPr lang="en-US" dirty="0" smtClean="0"/>
              <a:t>-complete/cookbooks/</a:t>
            </a:r>
            <a:r>
              <a:rPr lang="en-US" dirty="0" err="1" smtClean="0"/>
              <a:t>myhaproxy</a:t>
            </a:r>
            <a:r>
              <a:rPr lang="en-US" dirty="0" smtClean="0"/>
              <a:t>/recipes/</a:t>
            </a:r>
            <a:r>
              <a:rPr lang="en-US" dirty="0" err="1" smtClean="0"/>
              <a:t>default.rb</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load balancer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load balancer will dynamically grow to accommodate them, returning them as node objects, which are then converted to hashes, and then assigned as members.</a:t>
            </a:r>
          </a:p>
          <a:p>
            <a:endParaRPr lang="en-US" dirty="0" smtClean="0"/>
          </a:p>
          <a:p>
            <a:r>
              <a:rPr lang="en-US" dirty="0" smtClean="0"/>
              <a:t>As you remove nodes, your load balancer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load balancer node</a:t>
            </a:r>
          </a:p>
          <a:p>
            <a:r>
              <a:rPr lang="en-US" dirty="0" smtClean="0"/>
              <a:t>* Verify that the load balancer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a:t>
            </a:r>
            <a:r>
              <a:rPr lang="en-US" dirty="0" err="1" smtClean="0"/>
              <a:t>load_balancer</a:t>
            </a:r>
            <a:r>
              <a:rPr lang="en-US" dirty="0" smtClean="0"/>
              <a:t>' to run `sudo chef-client`. This is more efficient than targeting all of the nodes as we did before and more accurate than targeting the node2 "name:node2". </a:t>
            </a:r>
          </a:p>
          <a:p>
            <a:endParaRPr lang="en-US" dirty="0" smtClean="0"/>
          </a:p>
          <a:p>
            <a:r>
              <a:rPr lang="en-US" dirty="0" smtClean="0"/>
              <a:t>This ensures that all nodes that are also load balancers check in with the Chef Server--similar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a:t>
            </a:r>
            <a:r>
              <a:rPr lang="en-US" dirty="0" err="1" smtClean="0"/>
              <a:t>load_balancer</a:t>
            </a:r>
            <a:r>
              <a:rPr lang="en-US" dirty="0" smtClean="0"/>
              <a:t> configuration file might change the order of the two entries but the end results is that our load balancer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r>
              <a:rPr lang="en-US" dirty="0" smtClean="0"/>
              <a:t>.</a:t>
            </a:r>
          </a:p>
          <a:p>
            <a:endParaRPr lang="en-US" dirty="0" smtClean="0"/>
          </a:p>
          <a:p>
            <a:r>
              <a:rPr lang="en-US" dirty="0" smtClean="0"/>
              <a:t>"Terminate"</a:t>
            </a:r>
            <a:r>
              <a:rPr lang="en-US" baseline="0" dirty="0" smtClean="0"/>
              <a:t> here means to turn off the machine or have the cloud </a:t>
            </a:r>
            <a:r>
              <a:rPr lang="en-US" baseline="0" smtClean="0"/>
              <a:t>provider disable the </a:t>
            </a:r>
            <a:r>
              <a:rPr lang="en-US" baseline="0" dirty="0" smtClean="0"/>
              <a:t>machine so that it is no longer online and network addressable.</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load</a:t>
            </a:r>
            <a:r>
              <a:rPr lang="en-US" sz="1200" baseline="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balancer.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load balancer members, we would need to bootstrap a new web server and then update our myhaproxy cookbook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a:t>
            </a:r>
            <a:r>
              <a:rPr lang="en-US" sz="1200" dirty="0" smtClean="0">
                <a:solidFill>
                  <a:schemeClr val="tx1"/>
                </a:solidFill>
                <a:latin typeface="Arial" panose="020B0604020202020204" pitchFamily="34" charset="0"/>
                <a:cs typeface="Arial" panose="020B0604020202020204" pitchFamily="34" charset="0"/>
              </a:rPr>
              <a:t>them to</a:t>
            </a:r>
            <a:r>
              <a:rPr lang="en-US" sz="1200" baseline="0" dirty="0" smtClean="0">
                <a:solidFill>
                  <a:schemeClr val="tx1"/>
                </a:solidFill>
                <a:latin typeface="Arial" panose="020B0604020202020204" pitchFamily="34" charset="0"/>
                <a:cs typeface="Arial" panose="020B0604020202020204" pitchFamily="34" charset="0"/>
              </a:rPr>
              <a:t> a</a:t>
            </a:r>
            <a:r>
              <a:rPr lang="en-US" sz="120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list of available members for our load</a:t>
            </a:r>
            <a:r>
              <a:rPr lang="en-US" sz="1200" baseline="0" dirty="0" smtClean="0">
                <a:solidFill>
                  <a:schemeClr val="tx1"/>
                </a:solidFill>
                <a:latin typeface="Arial" panose="020B0604020202020204" pitchFamily="34" charset="0"/>
                <a:cs typeface="Arial" panose="020B0604020202020204" pitchFamily="34" charset="0"/>
              </a:rPr>
              <a:t> balancer.</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image" Target="../media/image12.png"/><Relationship Id="rId5" Type="http://schemas.openxmlformats.org/officeDocument/2006/relationships/hyperlink" Target="https://docs.chef.io/chef_search.html#search-indexes" TargetMode="External"/><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a:xfrm>
            <a:off x="1121104" y="2113748"/>
            <a:ext cx="14423693" cy="5982038"/>
          </a:xfrm>
        </p:spPr>
        <p:txBody>
          <a:bodyPr>
            <a:normAutofit fontScale="700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=&gt; </a:t>
            </a:r>
            <a:r>
              <a:rPr lang="uk-UA" dirty="0" smtClean="0">
                <a:latin typeface="Courier New" panose="02070309020205020404" pitchFamily="49" charset="0"/>
                <a:cs typeface="Courier New" panose="02070309020205020404" pitchFamily="49" charset="0"/>
              </a:rPr>
              <a:t>'</a:t>
            </a:r>
            <a:r>
              <a:rPr lang="en-US" dirty="0" smtClean="0"/>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839629" y="2496807"/>
            <a:ext cx="9523142"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839628" y="4980416"/>
            <a:ext cx="10415239"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222" y="2464599"/>
            <a:ext cx="11935330" cy="884440"/>
          </a:xfrm>
        </p:spPr>
        <p:txBody>
          <a:bodyPr>
            <a:normAutofit fontScale="90000"/>
          </a:bodyPr>
          <a:lstStyle/>
          <a:p>
            <a:r>
              <a:rPr lang="en-US" dirty="0" smtClean="0"/>
              <a:t>GE: 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myhaproxy cookbook to dynamically use nodes with the web role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Every time we create a web node we need to update our load balancer (myhaproxy)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a:xfrm>
            <a:off x="1121104" y="2113747"/>
            <a:ext cx="14423693" cy="5915131"/>
          </a:xfrm>
        </p:spPr>
        <p:txBody>
          <a:bodyPr>
            <a:normAutofit fontScale="70000" lnSpcReduction="20000"/>
          </a:bodyPr>
          <a:lstStyle/>
          <a:p>
            <a:r>
              <a:rPr lang="en-US" dirty="0" err="1"/>
              <a:t>node.default</a:t>
            </a:r>
            <a:r>
              <a:rPr lang="en-US" dirty="0"/>
              <a:t>['haproxy']['members'] = [{</a:t>
            </a:r>
          </a:p>
          <a:p>
            <a:r>
              <a:rPr lang="en-US" dirty="0"/>
              <a:t>    </a:t>
            </a:r>
            <a:r>
              <a:rPr lang="uk-UA" dirty="0"/>
              <a:t>'</a:t>
            </a:r>
            <a:r>
              <a:rPr lang="en-US" dirty="0"/>
              <a:t>hostname</a:t>
            </a:r>
            <a:r>
              <a:rPr lang="uk-UA" dirty="0"/>
              <a:t>'</a:t>
            </a:r>
            <a:r>
              <a:rPr lang="en-US" dirty="0"/>
              <a:t>  =&gt; </a:t>
            </a:r>
            <a:r>
              <a:rPr lang="uk-UA" dirty="0"/>
              <a:t>'</a:t>
            </a:r>
            <a:r>
              <a:rPr lang="en-US" sz="3600" dirty="0"/>
              <a:t>ec2-52-8-71-11.us-west-1.compute.amazonaws.com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sz="3600" dirty="0"/>
              <a:t>52.8.71.11</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  {</a:t>
            </a:r>
          </a:p>
          <a:p>
            <a:r>
              <a:rPr lang="en-US" dirty="0"/>
              <a:t>    </a:t>
            </a:r>
            <a:r>
              <a:rPr lang="uk-UA" dirty="0"/>
              <a:t>'</a:t>
            </a:r>
            <a:r>
              <a:rPr lang="en-US" dirty="0"/>
              <a:t>hostname</a:t>
            </a:r>
            <a:r>
              <a:rPr lang="uk-UA" dirty="0"/>
              <a:t>'</a:t>
            </a:r>
            <a:r>
              <a:rPr lang="en-US" dirty="0"/>
              <a:t>  =&gt; </a:t>
            </a:r>
            <a:r>
              <a:rPr lang="uk-UA" dirty="0"/>
              <a:t>'</a:t>
            </a:r>
            <a:r>
              <a:rPr lang="en-US" dirty="0"/>
              <a:t>ec2-54-176-64-173.us-west-1.compute.amazonaws.com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dirty="0"/>
              <a:t>54.175.46.48</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a:t>
            </a: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5372496"/>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sz="3200" dirty="0"/>
              <a:t>all_web_nodes = search</a:t>
            </a:r>
            <a:r>
              <a:rPr lang="en-US" sz="3200" dirty="0" smtClean="0"/>
              <a:t>(</a:t>
            </a:r>
            <a:r>
              <a:rPr lang="uk-UA" sz="3200" dirty="0" smtClean="0"/>
              <a:t>'</a:t>
            </a:r>
            <a:r>
              <a:rPr lang="en-US" sz="3200" dirty="0" smtClean="0"/>
              <a:t>node</a:t>
            </a:r>
            <a:r>
              <a:rPr lang="uk-UA" sz="3200" dirty="0" smtClean="0"/>
              <a:t>'</a:t>
            </a:r>
            <a:r>
              <a:rPr lang="en-US" sz="3200" dirty="0" smtClean="0"/>
              <a:t>,</a:t>
            </a:r>
            <a:r>
              <a:rPr lang="uk-UA" sz="3200" dirty="0" smtClean="0"/>
              <a:t>'</a:t>
            </a:r>
            <a:r>
              <a:rPr lang="en-US" sz="3200" dirty="0" err="1" smtClean="0"/>
              <a:t>role:web</a:t>
            </a:r>
            <a:r>
              <a:rPr lang="uk-UA" sz="3200" dirty="0" smtClean="0"/>
              <a:t>'</a:t>
            </a:r>
            <a:r>
              <a:rPr lang="en-US" sz="3200" dirty="0" smtClean="0"/>
              <a:t>)</a:t>
            </a:r>
            <a:endParaRPr lang="en-US" sz="3200" dirty="0"/>
          </a:p>
          <a:p>
            <a:endParaRPr lang="en-US" sz="3200" dirty="0" smtClean="0"/>
          </a:p>
          <a:p>
            <a:r>
              <a:rPr lang="en-US" sz="3200" dirty="0"/>
              <a:t>#TODO: </a:t>
            </a:r>
            <a:r>
              <a:rPr lang="en-US" sz="3200" dirty="0" smtClean="0"/>
              <a:t>Convert all found nodes into hashes with </a:t>
            </a:r>
            <a:r>
              <a:rPr lang="en-US" sz="3200" dirty="0" err="1" smtClean="0"/>
              <a:t>ipaddress</a:t>
            </a:r>
            <a:r>
              <a:rPr lang="en-US" sz="3200" dirty="0" smtClean="0"/>
              <a:t>, </a:t>
            </a:r>
          </a:p>
          <a:p>
            <a:r>
              <a:rPr lang="en-US" sz="3200" dirty="0" smtClean="0"/>
              <a:t>#      hostname, port, </a:t>
            </a:r>
            <a:r>
              <a:rPr lang="en-US" sz="3200" dirty="0" err="1" smtClean="0"/>
              <a:t>ssl_port</a:t>
            </a:r>
            <a:endParaRPr lang="en-US" sz="3200" dirty="0"/>
          </a:p>
          <a:p>
            <a:r>
              <a:rPr lang="en-US" sz="3200" dirty="0" smtClean="0"/>
              <a:t>#TODO: Assign all the hashes to the node's haproxy members </a:t>
            </a:r>
          </a:p>
          <a:p>
            <a:r>
              <a:rPr lang="en-US" sz="3200" dirty="0" smtClean="0"/>
              <a:t>#      attribute.</a:t>
            </a:r>
            <a:endParaRPr lang="en-US" sz="3200" dirty="0"/>
          </a:p>
          <a:p>
            <a:endParaRPr lang="en-US" sz="3200" dirty="0"/>
          </a:p>
          <a:p>
            <a:r>
              <a:rPr lang="en-US" sz="3200" dirty="0" err="1"/>
              <a:t>include_recipe</a:t>
            </a:r>
            <a:r>
              <a:rPr lang="en-US" sz="3200" dirty="0"/>
              <a:t> </a:t>
            </a:r>
            <a:r>
              <a:rPr lang="uk-UA" sz="3200" dirty="0" smtClean="0"/>
              <a:t>'</a:t>
            </a:r>
            <a:r>
              <a:rPr lang="en-US" sz="3200" dirty="0" smtClean="0"/>
              <a:t>haproxy</a:t>
            </a:r>
            <a:r>
              <a:rPr lang="en-US" sz="3200" dirty="0"/>
              <a:t>::</a:t>
            </a:r>
            <a:r>
              <a:rPr lang="en-US" sz="3200" dirty="0" smtClean="0"/>
              <a:t>default</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Autofit/>
          </a:bodyPr>
          <a:lstStyle/>
          <a:p>
            <a:r>
              <a:rPr lang="en-US" sz="3200" dirty="0">
                <a:latin typeface="Courier New" panose="02070309020205020404" pitchFamily="49" charset="0"/>
                <a:cs typeface="Courier New" panose="02070309020205020404" pitchFamily="49" charset="0"/>
              </a:rPr>
              <a:t>all_web_nodes = search</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node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members = []</a:t>
            </a:r>
          </a:p>
          <a:p>
            <a:endParaRPr lang="en-US" sz="3200" dirty="0" smtClean="0">
              <a:latin typeface="Courier New" panose="02070309020205020404" pitchFamily="49" charset="0"/>
              <a:cs typeface="Courier New" panose="02070309020205020404" pitchFamily="49" charset="0"/>
            </a:endParaRPr>
          </a:p>
          <a:p>
            <a:r>
              <a:rPr lang="en-US" sz="3200" dirty="0"/>
              <a:t>#TODO: Convert all found nodes into hashes with </a:t>
            </a:r>
            <a:r>
              <a:rPr lang="en-US" sz="3200" dirty="0" err="1"/>
              <a:t>ipaddress</a:t>
            </a:r>
            <a:r>
              <a:rPr lang="en-US" sz="3200" dirty="0"/>
              <a:t>, </a:t>
            </a:r>
          </a:p>
          <a:p>
            <a:r>
              <a:rPr lang="en-US" sz="3200" dirty="0"/>
              <a:t>#      hostname, port, </a:t>
            </a:r>
            <a:r>
              <a:rPr lang="en-US" sz="3200" dirty="0" err="1"/>
              <a:t>ssl_port</a:t>
            </a:r>
            <a:endParaRPr lang="en-US" sz="3200" dirty="0"/>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node.default</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haproxy</a:t>
            </a:r>
            <a:r>
              <a:rPr lang="en-US" sz="3200" dirty="0" smtClean="0">
                <a:latin typeface="Courier New" panose="02070309020205020404" pitchFamily="49" charset="0"/>
                <a:cs typeface="Courier New" panose="02070309020205020404" pitchFamily="49" charset="0"/>
              </a:rPr>
              <a:t>']['members'] = members</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include_recipe</a:t>
            </a:r>
            <a:r>
              <a:rPr lang="en-US" sz="3200" dirty="0" smtClean="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haproxy::default</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166945"/>
            <a:ext cx="14404273" cy="36352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Populate </a:t>
            </a:r>
            <a:r>
              <a:rPr lang="en-US" dirty="0" smtClean="0">
                <a:latin typeface="Courier New" panose="02070309020205020404" pitchFamily="49" charset="0"/>
                <a:cs typeface="Courier New" panose="02070309020205020404" pitchFamily="49" charset="0"/>
              </a:rPr>
              <a:t>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port, and </a:t>
            </a:r>
          </a:p>
          <a:p>
            <a:r>
              <a:rPr lang="en-US" dirty="0"/>
              <a:t> </a:t>
            </a:r>
            <a:r>
              <a:rPr lang="en-US" dirty="0" smtClean="0"/>
              <a:t> #       </a:t>
            </a:r>
            <a:r>
              <a:rPr lang="en-US" dirty="0" err="1" smtClean="0">
                <a:latin typeface="Courier New" panose="02070309020205020404" pitchFamily="49" charset="0"/>
                <a:cs typeface="Courier New" panose="02070309020205020404" pitchFamily="49" charset="0"/>
              </a:rPr>
              <a:t>ssl_port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126766"/>
          </a:xfrm>
        </p:spPr>
        <p:txBody>
          <a:bodyPr>
            <a:normAutofit fontScale="92500" lnSpcReduction="20000"/>
          </a:bodyPr>
          <a:lstStyle/>
          <a:p>
            <a:r>
              <a:rPr lang="en-US" sz="3200" dirty="0" smtClean="0">
                <a:latin typeface="Courier New" panose="02070309020205020404" pitchFamily="49" charset="0"/>
                <a:cs typeface="Courier New" panose="02070309020205020404" pitchFamily="49" charset="0"/>
              </a:rPr>
              <a:t># ... BEFORE THE LOOP IN THE RECIPE ...</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all_web_nodes.each</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do |</a:t>
            </a:r>
            <a:r>
              <a:rPr lang="en-US" sz="3200" dirty="0" err="1">
                <a:latin typeface="Courier New" panose="02070309020205020404" pitchFamily="49" charset="0"/>
                <a:cs typeface="Courier New" panose="02070309020205020404" pitchFamily="49" charset="0"/>
              </a:rPr>
              <a:t>web_node</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member = { </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public_hostname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ipaddress</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public_ipv4</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ssl_port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p>
          <a:p>
            <a:r>
              <a:rPr lang="en-US" sz="3200" dirty="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members.push</a:t>
            </a:r>
            <a:r>
              <a:rPr lang="en-US" sz="3200" dirty="0" smtClean="0">
                <a:latin typeface="Courier New" panose="02070309020205020404" pitchFamily="49" charset="0"/>
                <a:cs typeface="Courier New" panose="02070309020205020404" pitchFamily="49" charset="0"/>
              </a:rPr>
              <a:t>(member)</a:t>
            </a:r>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end</a:t>
            </a:r>
          </a:p>
          <a:p>
            <a:endParaRPr lang="en-US" sz="3200" dirty="0"/>
          </a:p>
          <a:p>
            <a:r>
              <a:rPr lang="en-US" sz="3200" dirty="0"/>
              <a:t># </a:t>
            </a:r>
            <a:r>
              <a:rPr lang="en-US" sz="3200" dirty="0" smtClean="0"/>
              <a:t>... AFTER THE LOOP IN THE RECIPE </a:t>
            </a:r>
            <a:r>
              <a:rPr lang="en-US" sz="3200" dirty="0"/>
              <a:t>...</a:t>
            </a:r>
          </a:p>
          <a:p>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a:t>
            </a:r>
            <a:r>
              <a:rPr lang="en-US" dirty="0" smtClean="0"/>
              <a:t>myhaproxy wrapper cookbook (for the load balancer) to </a:t>
            </a:r>
            <a:r>
              <a:rPr lang="en-US" dirty="0"/>
              <a:t>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myhaproxy cookbook to dynamically use nodes with the web role</a:t>
            </a:r>
          </a:p>
        </p:txBody>
      </p:sp>
      <p:sp>
        <p:nvSpPr>
          <p:cNvPr id="4" name="Content Placeholder 3"/>
          <p:cNvSpPr>
            <a:spLocks noGrp="1"/>
          </p:cNvSpPr>
          <p:nvPr>
            <p:ph sz="quarter" idx="11"/>
          </p:nvPr>
        </p:nvSpPr>
        <p:spPr/>
        <p:txBody>
          <a:bodyPr>
            <a:normAutofit fontScale="92500" lnSpcReduction="10000"/>
          </a:bodyPr>
          <a:lstStyle/>
          <a:p>
            <a:r>
              <a:rPr lang="en-US" dirty="0"/>
              <a:t>Every time we create a web node we need to update our load balancer (myhaproxy) cookbook. That doesn't feel right!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myhaproxy cookbook</a:t>
            </a:r>
          </a:p>
          <a:p>
            <a:pPr marL="609585" indent="-609585">
              <a:lnSpc>
                <a:spcPct val="120000"/>
              </a:lnSpc>
              <a:buFont typeface="Wingdings" charset="2"/>
              <a:buChar char="q"/>
            </a:pPr>
            <a:r>
              <a:rPr lang="en-US" dirty="0" smtClean="0"/>
              <a:t>Upload the cookbook</a:t>
            </a:r>
          </a:p>
          <a:p>
            <a:pPr marL="609585" indent="-609585">
              <a:lnSpc>
                <a:spcPct val="120000"/>
              </a:lnSpc>
              <a:buFont typeface="Wingdings" charset="2"/>
              <a:buChar char="q"/>
            </a:pPr>
            <a:r>
              <a:rPr lang="en-US" dirty="0" smtClean="0"/>
              <a:t>Run chef-client on the load balancer node</a:t>
            </a:r>
          </a:p>
          <a:p>
            <a:pPr marL="609585" indent="-609585">
              <a:lnSpc>
                <a:spcPct val="120000"/>
              </a:lnSpc>
              <a:buFont typeface="Wingdings" charset="2"/>
              <a:buChar char="q"/>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39532"/>
            <a:ext cx="14423693" cy="5567649"/>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a:xfrm>
            <a:off x="1121104" y="1263007"/>
            <a:ext cx="14422528" cy="1102383"/>
          </a:xfrm>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1927654" y="3506117"/>
            <a:ext cx="12554465" cy="4649341"/>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a:t>
            </a:r>
            <a:r>
              <a:rPr lang="en-US" sz="4000" dirty="0" smtClean="0">
                <a:solidFill>
                  <a:schemeClr val="tx1"/>
                </a:solidFill>
                <a:latin typeface="Arial" panose="020B0604020202020204" pitchFamily="34" charset="0"/>
                <a:cs typeface="Arial" panose="020B0604020202020204" pitchFamily="34" charset="0"/>
              </a:rPr>
              <a:t>load balancer.</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load balancer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a:t>
            </a:r>
            <a:r>
              <a:rPr lang="en-US" sz="4000" dirty="0" smtClean="0">
                <a:solidFill>
                  <a:schemeClr val="tx1"/>
                </a:solidFill>
                <a:latin typeface="Arial" panose="020B0604020202020204" pitchFamily="34" charset="0"/>
                <a:cs typeface="Arial" panose="020B0604020202020204" pitchFamily="34" charset="0"/>
              </a:rPr>
              <a:t>our load balancer's myhaproxy cookbook 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2418763640"/>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Load Balancers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3" name="Picture 2"/>
          <p:cNvPicPr>
            <a:picLocks noChangeAspect="1"/>
          </p:cNvPicPr>
          <p:nvPr/>
        </p:nvPicPr>
        <p:blipFill>
          <a:blip r:embed="rId6"/>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pic>
        <p:nvPicPr>
          <p:cNvPr id="12" name="Picture 11"/>
          <p:cNvPicPr>
            <a:picLocks noChangeAspect="1"/>
          </p:cNvPicPr>
          <p:nvPr/>
        </p:nvPicPr>
        <p:blipFill>
          <a:blip r:embed="rId5"/>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17258</TotalTime>
  <Words>3565</Words>
  <Application>Microsoft Macintosh PowerPoint</Application>
  <PresentationFormat>Custom</PresentationFormat>
  <Paragraphs>449</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Courier New</vt:lpstr>
      <vt:lpstr>Inconsolata</vt:lpstr>
      <vt:lpstr>Lucida Grande</vt:lpstr>
      <vt:lpstr>Wingdings</vt:lpstr>
      <vt:lpstr>Arial</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Load Balancer</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Load Balancer</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2085</cp:revision>
  <cp:lastPrinted>2015-02-07T23:49:10Z</cp:lastPrinted>
  <dcterms:created xsi:type="dcterms:W3CDTF">2012-09-13T17:36:07Z</dcterms:created>
  <dcterms:modified xsi:type="dcterms:W3CDTF">2015-12-14T22:42:53Z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